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6" d="100"/>
          <a:sy n="66" d="100"/>
        </p:scale>
        <p:origin x="106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970980" cy="646331"/>
          </a:xfrm>
          <a:prstGeom prst="rect">
            <a:avLst/>
          </a:prstGeom>
          <a:noFill/>
        </p:spPr>
        <p:txBody>
          <a:bodyPr wrap="square" lIns="91440" tIns="45720" rIns="91440" bIns="45720" rtlCol="0" anchor="t">
            <a:spAutoFit/>
          </a:bodyPr>
          <a:lstStyle/>
          <a:p>
            <a:r>
              <a:rPr lang="en-US" dirty="0">
                <a:solidFill>
                  <a:schemeClr val="accent4">
                    <a:lumMod val="60000"/>
                    <a:lumOff val="40000"/>
                  </a:schemeClr>
                </a:solidFill>
                <a:latin typeface="Abadi"/>
                <a:ea typeface="SF Pro" pitchFamily="2" charset="0"/>
                <a:cs typeface="SF Pro" pitchFamily="2" charset="0"/>
              </a:rPr>
              <a:t>ANNALADASU RAJA VAMSI</a:t>
            </a:r>
          </a:p>
          <a:p>
            <a:r>
              <a:rPr lang="en-US" dirty="0">
                <a:solidFill>
                  <a:schemeClr val="accent4">
                    <a:lumMod val="60000"/>
                    <a:lumOff val="40000"/>
                  </a:schemeClr>
                </a:solidFill>
                <a:latin typeface="Abadi" panose="020B0604020104020204" pitchFamily="34" charset="0"/>
                <a:ea typeface="SF Pro" pitchFamily="2" charset="0"/>
                <a:cs typeface="SF Pro" pitchFamily="2" charset="0"/>
              </a:rPr>
              <a:t>02</a:t>
            </a:r>
            <a:r>
              <a:rPr lang="en-US" baseline="30000" dirty="0">
                <a:solidFill>
                  <a:schemeClr val="accent4">
                    <a:lumMod val="60000"/>
                    <a:lumOff val="40000"/>
                  </a:schemeClr>
                </a:solidFill>
                <a:latin typeface="Abadi" panose="020B0604020104020204" pitchFamily="34" charset="0"/>
                <a:ea typeface="SF Pro" pitchFamily="2" charset="0"/>
                <a:cs typeface="SF Pro" pitchFamily="2" charset="0"/>
              </a:rPr>
              <a:t>th</a:t>
            </a:r>
            <a:r>
              <a:rPr lang="en-US" dirty="0">
                <a:solidFill>
                  <a:schemeClr val="accent4">
                    <a:lumMod val="60000"/>
                    <a:lumOff val="40000"/>
                  </a:schemeClr>
                </a:solidFill>
                <a:latin typeface="Abadi" panose="020B0604020104020204" pitchFamily="34" charset="0"/>
                <a:ea typeface="SF Pro" pitchFamily="2" charset="0"/>
                <a:cs typeface="SF Pro" pitchFamily="2" charset="0"/>
              </a:rPr>
              <a:t>  Apr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https://github.com/ARJUN151503/edX/blob/main/Data%20Wrangling.ipynb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https://github.com/ARJUN151503/edX/blob/main/EDA%20with%20Data%20Visualization.ipynb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10515601"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https://github.com/ARJUN151503/edX/blob/main/EDA%20with%20SQL.ipynb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https://github.com/ARJUN151503/edX/blob/main/app.py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https://github.com/ARJUN151503/edX/blob/main/Machine%20Learning%20Prediction.ipynb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9883474"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https://github.com/ARJUN151503/edX/blob/main/Data%20Collection%20API.ipynb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https://github.com/ARJUN151503/edX/blob/main/Data%20Collection%20with%20Web%20Scraping.ipynb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1365</TotalTime>
  <Words>1792</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ARJUN .</cp:lastModifiedBy>
  <cp:revision>202</cp:revision>
  <dcterms:created xsi:type="dcterms:W3CDTF">2021-04-29T18:58:34Z</dcterms:created>
  <dcterms:modified xsi:type="dcterms:W3CDTF">2024-04-02T13:02:13Z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